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1"/>
  </p:notesMasterIdLst>
  <p:sldIdLst>
    <p:sldId id="256" r:id="rId2"/>
    <p:sldId id="257" r:id="rId3"/>
    <p:sldId id="266" r:id="rId4"/>
    <p:sldId id="267" r:id="rId5"/>
    <p:sldId id="272" r:id="rId6"/>
    <p:sldId id="269" r:id="rId7"/>
    <p:sldId id="270" r:id="rId8"/>
    <p:sldId id="271" r:id="rId9"/>
    <p:sldId id="265" r:id="rId1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9621" autoAdjust="0"/>
  </p:normalViewPr>
  <p:slideViewPr>
    <p:cSldViewPr>
      <p:cViewPr varScale="1">
        <p:scale>
          <a:sx n="65" d="100"/>
          <a:sy n="65" d="100"/>
        </p:scale>
        <p:origin x="-832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0FACF9E-78D2-4F88-A758-28B38A046C18}" type="datetimeFigureOut">
              <a:rPr lang="en-US" smtClean="0"/>
              <a:pPr/>
              <a:t>8/12/2021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B8C9121A-5078-4A40-B316-B4D16BAD2F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5854-E252-4126-98B3-46E96810C048}" type="datetimeFigureOut">
              <a:rPr lang="en-US" smtClean="0"/>
              <a:pPr/>
              <a:t>8/12/2021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75DDC-5125-442A-B802-642D97BBC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5854-E252-4126-98B3-46E96810C048}" type="datetimeFigureOut">
              <a:rPr lang="en-US" smtClean="0"/>
              <a:pPr/>
              <a:t>8/12/2021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75DDC-5125-442A-B802-642D97BBC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5854-E252-4126-98B3-46E96810C048}" type="datetimeFigureOut">
              <a:rPr lang="en-US" smtClean="0"/>
              <a:pPr/>
              <a:t>8/12/2021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75DDC-5125-442A-B802-642D97BBC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5854-E252-4126-98B3-46E96810C048}" type="datetimeFigureOut">
              <a:rPr lang="en-US" smtClean="0"/>
              <a:pPr/>
              <a:t>8/12/2021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75DDC-5125-442A-B802-642D97BBC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5854-E252-4126-98B3-46E96810C048}" type="datetimeFigureOut">
              <a:rPr lang="en-US" smtClean="0"/>
              <a:pPr/>
              <a:t>8/12/2021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75DDC-5125-442A-B802-642D97BBC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5854-E252-4126-98B3-46E96810C048}" type="datetimeFigureOut">
              <a:rPr lang="en-US" smtClean="0"/>
              <a:pPr/>
              <a:t>8/12/2021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75DDC-5125-442A-B802-642D97BBC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5854-E252-4126-98B3-46E96810C048}" type="datetimeFigureOut">
              <a:rPr lang="en-US" smtClean="0"/>
              <a:pPr/>
              <a:t>8/12/2021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75DDC-5125-442A-B802-642D97BBC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5854-E252-4126-98B3-46E96810C048}" type="datetimeFigureOut">
              <a:rPr lang="en-US" smtClean="0"/>
              <a:pPr/>
              <a:t>8/12/2021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75DDC-5125-442A-B802-642D97BBC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5854-E252-4126-98B3-46E96810C048}" type="datetimeFigureOut">
              <a:rPr lang="en-US" smtClean="0"/>
              <a:pPr/>
              <a:t>8/12/2021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75DDC-5125-442A-B802-642D97BBC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5854-E252-4126-98B3-46E96810C048}" type="datetimeFigureOut">
              <a:rPr lang="en-US" smtClean="0"/>
              <a:pPr/>
              <a:t>8/12/2021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75DDC-5125-442A-B802-642D97BBC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5854-E252-4126-98B3-46E96810C048}" type="datetimeFigureOut">
              <a:rPr lang="en-US" smtClean="0"/>
              <a:pPr/>
              <a:t>8/12/2021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BE75DDC-5125-442A-B802-642D97BBC8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6C95854-E252-4126-98B3-46E96810C048}" type="datetimeFigureOut">
              <a:rPr lang="en-US" smtClean="0"/>
              <a:pPr/>
              <a:t>8/12/2021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BE75DDC-5125-442A-B802-642D97BBC85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219200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Humana </a:t>
            </a:r>
            <a:r>
              <a:rPr lang="en-US" dirty="0" smtClean="0"/>
              <a:t>OTC </a:t>
            </a:r>
            <a:br>
              <a:rPr lang="en-US" dirty="0" smtClean="0"/>
            </a:br>
            <a:r>
              <a:rPr lang="ko-KR" altLang="en-US" dirty="0" smtClean="0"/>
              <a:t>온라인으로 오더 하는 방법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276600"/>
            <a:ext cx="8229600" cy="1752600"/>
          </a:xfrm>
        </p:spPr>
        <p:txBody>
          <a:bodyPr/>
          <a:lstStyle/>
          <a:p>
            <a:pPr algn="ctr"/>
            <a:r>
              <a:rPr lang="en-US" u="sng" dirty="0" smtClean="0"/>
              <a:t>https://www.humanapharmacy.com/</a:t>
            </a:r>
            <a:endParaRPr lang="en-US" altLang="ko-KR" dirty="0" smtClean="0"/>
          </a:p>
          <a:p>
            <a:pPr algn="ctr"/>
            <a:r>
              <a:rPr lang="ko-KR" altLang="en-US" dirty="0" smtClean="0"/>
              <a:t>로 </a:t>
            </a:r>
            <a:r>
              <a:rPr lang="ko-KR" altLang="en-US" dirty="0"/>
              <a:t>이동합니다 </a:t>
            </a:r>
            <a:r>
              <a:rPr lang="en-US" altLang="ko-KR" dirty="0"/>
              <a:t>.</a:t>
            </a:r>
            <a:endParaRPr lang="en-US" dirty="0"/>
          </a:p>
        </p:txBody>
      </p:sp>
      <p:pic>
        <p:nvPicPr>
          <p:cNvPr id="1028" name="Picture 4" descr="E:\6. 광고모음\박미경 광고사진\박미경 no background color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10400" y="4038600"/>
            <a:ext cx="1919236" cy="26028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685800" y="5029200"/>
            <a:ext cx="3581400" cy="1200329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이미  사용하고 계실경우 </a:t>
            </a:r>
            <a:endParaRPr lang="en-US" altLang="ko-KR" dirty="0" smtClean="0"/>
          </a:p>
          <a:p>
            <a:r>
              <a:rPr lang="ko-KR" altLang="en-US" dirty="0" smtClean="0"/>
              <a:t>멤버 아이디와</a:t>
            </a:r>
            <a:endParaRPr lang="en-US" altLang="ko-KR" dirty="0" smtClean="0"/>
          </a:p>
          <a:p>
            <a:r>
              <a:rPr lang="ko-KR" altLang="en-US" dirty="0" smtClean="0"/>
              <a:t>패스워드를 넣어주고 </a:t>
            </a:r>
            <a:r>
              <a:rPr lang="en-US" altLang="ko-KR" dirty="0" smtClean="0"/>
              <a:t> </a:t>
            </a:r>
          </a:p>
          <a:p>
            <a:r>
              <a:rPr lang="ko-KR" altLang="en-US" dirty="0" smtClean="0"/>
              <a:t>로그인 해 주세요</a:t>
            </a:r>
            <a:r>
              <a:rPr lang="en-US" altLang="ko-KR" dirty="0" smtClean="0"/>
              <a:t>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724400" y="4572000"/>
            <a:ext cx="3581400" cy="923330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solidFill>
                  <a:srgbClr val="FF0000"/>
                </a:solidFill>
              </a:rPr>
              <a:t>처음 사용하실경우 </a:t>
            </a:r>
            <a:endParaRPr lang="en-US" altLang="ko-KR" dirty="0" smtClean="0"/>
          </a:p>
          <a:p>
            <a:r>
              <a:rPr lang="en-US" altLang="ko-KR" dirty="0" smtClean="0"/>
              <a:t>Activation online profile</a:t>
            </a:r>
            <a:r>
              <a:rPr lang="ko-KR" altLang="en-US" dirty="0" smtClean="0"/>
              <a:t>을 </a:t>
            </a:r>
            <a:r>
              <a:rPr lang="ko-KR" altLang="en-US" dirty="0" smtClean="0"/>
              <a:t> </a:t>
            </a:r>
            <a:r>
              <a:rPr lang="ko-KR" altLang="en-US" dirty="0" smtClean="0"/>
              <a:t>클릭 해 주세요</a:t>
            </a:r>
            <a:r>
              <a:rPr lang="en-US" altLang="ko-KR" dirty="0" smtClean="0"/>
              <a:t>.</a:t>
            </a:r>
            <a:endParaRPr lang="en-US" dirty="0"/>
          </a:p>
        </p:txBody>
      </p:sp>
      <p:pic>
        <p:nvPicPr>
          <p:cNvPr id="8" name="Picture 4" descr="E:\6. 광고모음\박미경 광고사진\박미경 no background colo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228600"/>
            <a:ext cx="800100" cy="1085082"/>
          </a:xfrm>
          <a:prstGeom prst="rect">
            <a:avLst/>
          </a:prstGeom>
          <a:noFill/>
        </p:spPr>
      </p:pic>
      <p:cxnSp>
        <p:nvCxnSpPr>
          <p:cNvPr id="12" name="Straight Arrow Connector 11"/>
          <p:cNvCxnSpPr/>
          <p:nvPr/>
        </p:nvCxnSpPr>
        <p:spPr>
          <a:xfrm rot="16200000" flipV="1">
            <a:off x="1524000" y="4648200"/>
            <a:ext cx="457200" cy="3048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762000"/>
            <a:ext cx="4920397" cy="35718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cxnSp>
        <p:nvCxnSpPr>
          <p:cNvPr id="16" name="Straight Arrow Connector 15"/>
          <p:cNvCxnSpPr/>
          <p:nvPr/>
        </p:nvCxnSpPr>
        <p:spPr>
          <a:xfrm rot="16200000" flipV="1">
            <a:off x="4419600" y="3733800"/>
            <a:ext cx="1295400" cy="2286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E:\6. 광고모음\박미경 광고사진\박미경 no background colo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228600"/>
            <a:ext cx="800100" cy="108508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953000" y="3657600"/>
            <a:ext cx="3581400" cy="1200329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ko-KR" altLang="en-US" dirty="0" smtClean="0"/>
              <a:t>멤버아이디</a:t>
            </a:r>
            <a:r>
              <a:rPr lang="en-US" altLang="ko-KR" dirty="0" smtClean="0"/>
              <a:t> </a:t>
            </a:r>
            <a:endParaRPr lang="en-US" altLang="ko-KR" dirty="0" smtClean="0"/>
          </a:p>
          <a:p>
            <a:pPr marL="342900" indent="-342900">
              <a:buFont typeface="+mj-lt"/>
              <a:buAutoNum type="arabicPeriod"/>
            </a:pPr>
            <a:r>
              <a:rPr lang="ko-KR" altLang="en-US" dirty="0" smtClean="0"/>
              <a:t>생년 월일</a:t>
            </a:r>
            <a:r>
              <a:rPr lang="en-US" altLang="ko-KR" dirty="0" smtClean="0"/>
              <a:t>, </a:t>
            </a:r>
            <a:r>
              <a:rPr lang="en-US" altLang="ko-KR" dirty="0" err="1" smtClean="0"/>
              <a:t>Zipcode</a:t>
            </a:r>
            <a:r>
              <a:rPr lang="ko-KR" altLang="en-US" dirty="0" smtClean="0"/>
              <a:t>를  넣어주세요</a:t>
            </a:r>
            <a:endParaRPr lang="en-US" altLang="ko-KR" dirty="0" smtClean="0"/>
          </a:p>
          <a:p>
            <a:pPr marL="342900" indent="-342900">
              <a:buFont typeface="+mj-lt"/>
              <a:buAutoNum type="arabicPeriod"/>
            </a:pPr>
            <a:r>
              <a:rPr lang="en-US" altLang="ko-KR" dirty="0" smtClean="0"/>
              <a:t>Continue </a:t>
            </a:r>
            <a:endParaRPr lang="en-US" altLang="ko-KR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533400" y="990600"/>
            <a:ext cx="3581400" cy="646331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solidFill>
                  <a:srgbClr val="FF0000"/>
                </a:solidFill>
              </a:rPr>
              <a:t>처음 사용하실경우 </a:t>
            </a:r>
            <a:r>
              <a:rPr lang="en-US" altLang="ko-KR" dirty="0" smtClean="0"/>
              <a:t> </a:t>
            </a:r>
            <a:r>
              <a:rPr lang="ko-KR" altLang="en-US" dirty="0" smtClean="0"/>
              <a:t>등록 을 해 주셔야 합니다</a:t>
            </a:r>
            <a:r>
              <a:rPr lang="en-US" altLang="ko-KR" dirty="0" smtClean="0"/>
              <a:t>. 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1752600"/>
            <a:ext cx="3875879" cy="37115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038600" y="4724400"/>
            <a:ext cx="4114800" cy="923330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이메일을 넣어 주시고</a:t>
            </a:r>
            <a:r>
              <a:rPr lang="en-US" altLang="ko-KR" dirty="0" smtClean="0"/>
              <a:t>, </a:t>
            </a:r>
          </a:p>
          <a:p>
            <a:r>
              <a:rPr lang="en-US" dirty="0" smtClean="0"/>
              <a:t>User </a:t>
            </a:r>
            <a:r>
              <a:rPr lang="en-US" dirty="0" smtClean="0"/>
              <a:t>Name </a:t>
            </a:r>
            <a:r>
              <a:rPr lang="ko-KR" altLang="en-US" dirty="0" smtClean="0"/>
              <a:t>을 </a:t>
            </a:r>
            <a:endParaRPr lang="en-US" altLang="ko-KR" dirty="0" smtClean="0"/>
          </a:p>
          <a:p>
            <a:r>
              <a:rPr lang="ko-KR" altLang="en-US" dirty="0" smtClean="0"/>
              <a:t>결정 </a:t>
            </a:r>
            <a:r>
              <a:rPr lang="ko-KR" altLang="en-US" dirty="0" smtClean="0"/>
              <a:t>해 주세요</a:t>
            </a:r>
            <a:endParaRPr lang="en-US" dirty="0"/>
          </a:p>
        </p:txBody>
      </p:sp>
      <p:pic>
        <p:nvPicPr>
          <p:cNvPr id="9" name="Picture 4" descr="E:\6. 광고모음\박미경 광고사진\박미경 no background colo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228600"/>
            <a:ext cx="800100" cy="1085082"/>
          </a:xfrm>
          <a:prstGeom prst="rect">
            <a:avLst/>
          </a:prstGeom>
          <a:noFill/>
        </p:spPr>
      </p:pic>
      <p:sp>
        <p:nvSpPr>
          <p:cNvPr id="13" name="Down Arrow 12"/>
          <p:cNvSpPr/>
          <p:nvPr/>
        </p:nvSpPr>
        <p:spPr>
          <a:xfrm rot="5400000">
            <a:off x="1295400" y="2667000"/>
            <a:ext cx="342900" cy="4953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609600" y="990600"/>
            <a:ext cx="304800" cy="3810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600200"/>
            <a:ext cx="5762625" cy="283830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066800"/>
            <a:ext cx="5086112" cy="46482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6019800" y="1066800"/>
            <a:ext cx="2667000" cy="2308324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ko-KR" altLang="en-US" dirty="0" smtClean="0"/>
              <a:t>패스워드를  </a:t>
            </a:r>
            <a:r>
              <a:rPr lang="ko-KR" altLang="en-US" dirty="0" smtClean="0"/>
              <a:t>결정 </a:t>
            </a:r>
            <a:r>
              <a:rPr lang="ko-KR" altLang="en-US" dirty="0" smtClean="0"/>
              <a:t>해 </a:t>
            </a:r>
            <a:r>
              <a:rPr lang="ko-KR" altLang="en-US" dirty="0" smtClean="0"/>
              <a:t>주세요</a:t>
            </a:r>
            <a:r>
              <a:rPr lang="en-US" altLang="ko-KR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Security question </a:t>
            </a:r>
            <a:r>
              <a:rPr lang="ko-KR" altLang="en-US" dirty="0" smtClean="0"/>
              <a:t>을 선택하고</a:t>
            </a:r>
            <a:r>
              <a:rPr lang="en-US" altLang="ko-KR" dirty="0" smtClean="0"/>
              <a:t>, Answer</a:t>
            </a:r>
            <a:r>
              <a:rPr lang="ko-KR" altLang="en-US" dirty="0" smtClean="0"/>
              <a:t>를 입력 해 주세요</a:t>
            </a:r>
            <a:r>
              <a:rPr lang="en-US" altLang="ko-KR" dirty="0" smtClean="0"/>
              <a:t>.. 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Continue.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19800" y="3505200"/>
            <a:ext cx="2514600" cy="923330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rgbClr val="FF0000"/>
                </a:solidFill>
              </a:rPr>
              <a:t>등록이 끝나면 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 algn="ctr"/>
            <a:r>
              <a:rPr lang="ko-KR" altLang="en-US" dirty="0" smtClean="0">
                <a:solidFill>
                  <a:srgbClr val="FF0000"/>
                </a:solidFill>
              </a:rPr>
              <a:t>로그인 페이지로 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 algn="ctr"/>
            <a:r>
              <a:rPr lang="ko-KR" altLang="en-US" dirty="0" smtClean="0">
                <a:solidFill>
                  <a:srgbClr val="FF0000"/>
                </a:solidFill>
              </a:rPr>
              <a:t>돌아 갑니다</a:t>
            </a:r>
            <a:r>
              <a:rPr lang="en-US" altLang="ko-KR" dirty="0" smtClean="0">
                <a:solidFill>
                  <a:srgbClr val="FF0000"/>
                </a:solidFill>
              </a:rPr>
              <a:t>.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914400" y="5334000"/>
            <a:ext cx="3581400" cy="1200329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이미 등록을 마치신 후에는 </a:t>
            </a:r>
            <a:endParaRPr lang="en-US" altLang="ko-KR" dirty="0" smtClean="0"/>
          </a:p>
          <a:p>
            <a:r>
              <a:rPr lang="ko-KR" altLang="en-US" dirty="0" smtClean="0"/>
              <a:t>멤버 아이디와</a:t>
            </a:r>
            <a:endParaRPr lang="en-US" altLang="ko-KR" dirty="0" smtClean="0"/>
          </a:p>
          <a:p>
            <a:r>
              <a:rPr lang="ko-KR" altLang="en-US" dirty="0" smtClean="0"/>
              <a:t>패스워드를 넣어주고 </a:t>
            </a:r>
            <a:r>
              <a:rPr lang="en-US" altLang="ko-KR" dirty="0" smtClean="0"/>
              <a:t> </a:t>
            </a:r>
          </a:p>
          <a:p>
            <a:r>
              <a:rPr lang="ko-KR" altLang="en-US" dirty="0" smtClean="0"/>
              <a:t>로그인 해 주세요</a:t>
            </a:r>
            <a:r>
              <a:rPr lang="en-US" altLang="ko-KR" dirty="0" smtClean="0"/>
              <a:t>.</a:t>
            </a:r>
            <a:endParaRPr lang="en-US" dirty="0"/>
          </a:p>
        </p:txBody>
      </p:sp>
      <p:pic>
        <p:nvPicPr>
          <p:cNvPr id="8" name="Picture 4" descr="E:\6. 광고모음\박미경 광고사진\박미경 no background colo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228600"/>
            <a:ext cx="800100" cy="1085082"/>
          </a:xfrm>
          <a:prstGeom prst="rect">
            <a:avLst/>
          </a:prstGeom>
          <a:noFill/>
        </p:spPr>
      </p:pic>
      <p:cxnSp>
        <p:nvCxnSpPr>
          <p:cNvPr id="12" name="Straight Arrow Connector 11"/>
          <p:cNvCxnSpPr/>
          <p:nvPr/>
        </p:nvCxnSpPr>
        <p:spPr>
          <a:xfrm rot="16200000" flipV="1">
            <a:off x="1524000" y="4953000"/>
            <a:ext cx="457200" cy="3048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1066800"/>
            <a:ext cx="4920397" cy="35718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295400"/>
            <a:ext cx="7067550" cy="44069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5943600" y="5029200"/>
            <a:ext cx="2590800" cy="923330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화살표를 클릭 하면 쇼핑 할수있는금액을 보실수 있습니다</a:t>
            </a:r>
            <a:r>
              <a:rPr lang="en-US" altLang="ko-KR" dirty="0" smtClean="0"/>
              <a:t>. 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rot="16200000" flipV="1">
            <a:off x="5753100" y="3543300"/>
            <a:ext cx="2895600" cy="76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447800"/>
            <a:ext cx="7501663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Down Arrow 3"/>
          <p:cNvSpPr/>
          <p:nvPr/>
        </p:nvSpPr>
        <p:spPr>
          <a:xfrm rot="10800000">
            <a:off x="7391400" y="3200400"/>
            <a:ext cx="304800" cy="3810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0" y="3962400"/>
            <a:ext cx="3581400" cy="1200329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Shop OTC </a:t>
            </a:r>
            <a:r>
              <a:rPr lang="ko-KR" altLang="en-US" dirty="0" smtClean="0"/>
              <a:t>를 클릭 하시고</a:t>
            </a:r>
            <a:r>
              <a:rPr lang="en-US" altLang="ko-KR" dirty="0" smtClean="0"/>
              <a:t>, </a:t>
            </a:r>
          </a:p>
          <a:p>
            <a:endParaRPr lang="en-US" dirty="0" smtClean="0"/>
          </a:p>
          <a:p>
            <a:r>
              <a:rPr lang="ko-KR" altLang="en-US" dirty="0" smtClean="0"/>
              <a:t>그림으로 아이템을 보시면서 </a:t>
            </a:r>
            <a:endParaRPr lang="en-US" altLang="ko-KR" dirty="0" smtClean="0"/>
          </a:p>
          <a:p>
            <a:r>
              <a:rPr lang="ko-KR" altLang="en-US" dirty="0" smtClean="0"/>
              <a:t>쇼핑 하세요</a:t>
            </a:r>
            <a:r>
              <a:rPr lang="en-US" altLang="ko-KR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262420"/>
            <a:ext cx="7848600" cy="3693319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altLang="ko-KR" dirty="0" smtClean="0"/>
          </a:p>
          <a:p>
            <a:pPr algn="ctr"/>
            <a:endParaRPr lang="en-US" altLang="ko-KR" sz="2400" dirty="0" smtClean="0"/>
          </a:p>
          <a:p>
            <a:pPr algn="ctr"/>
            <a:r>
              <a:rPr lang="ko-KR" altLang="en-US" sz="2800" dirty="0" smtClean="0"/>
              <a:t>늘</a:t>
            </a:r>
            <a:r>
              <a:rPr lang="en-US" altLang="ko-KR" sz="2800" dirty="0" smtClean="0"/>
              <a:t>~~ </a:t>
            </a:r>
            <a:r>
              <a:rPr lang="ko-KR" altLang="en-US" sz="2800" dirty="0" smtClean="0"/>
              <a:t>건강 하세요</a:t>
            </a:r>
            <a:r>
              <a:rPr lang="en-US" altLang="ko-KR" sz="2800" dirty="0" smtClean="0"/>
              <a:t>.</a:t>
            </a:r>
          </a:p>
          <a:p>
            <a:pPr algn="ctr"/>
            <a:endParaRPr lang="en-US" altLang="ko-KR" sz="2800" dirty="0" smtClean="0"/>
          </a:p>
          <a:p>
            <a:pPr algn="ctr"/>
            <a:endParaRPr lang="en-US" altLang="ko-KR" sz="800" dirty="0" smtClean="0"/>
          </a:p>
          <a:p>
            <a:pPr algn="ctr"/>
            <a:r>
              <a:rPr lang="en-US" altLang="ko-KR" sz="2800" dirty="0" smtClean="0"/>
              <a:t>TEL : </a:t>
            </a:r>
            <a:r>
              <a:rPr lang="en-US" altLang="ko-KR" sz="2800" dirty="0" smtClean="0">
                <a:latin typeface="Arial Rounded MT Bold" pitchFamily="34" charset="0"/>
              </a:rPr>
              <a:t>714-989-6723</a:t>
            </a:r>
          </a:p>
          <a:p>
            <a:pPr algn="ctr"/>
            <a:r>
              <a:rPr lang="en-US" altLang="ko-KR" sz="2800" dirty="0" smtClean="0"/>
              <a:t>         </a:t>
            </a:r>
            <a:r>
              <a:rPr lang="en-US" altLang="ko-KR" sz="2800" dirty="0" smtClean="0">
                <a:latin typeface="Arial Rounded MT Bold" pitchFamily="34" charset="0"/>
              </a:rPr>
              <a:t> 909-919-8100</a:t>
            </a:r>
          </a:p>
          <a:p>
            <a:pPr algn="ctr"/>
            <a:endParaRPr lang="en-US" altLang="ko-KR" sz="1000" dirty="0" smtClean="0"/>
          </a:p>
          <a:p>
            <a:pPr algn="ctr"/>
            <a:r>
              <a:rPr lang="ko-KR" altLang="en-US" sz="2800" dirty="0" smtClean="0"/>
              <a:t>    감사 합니다</a:t>
            </a:r>
            <a:r>
              <a:rPr lang="en-US" altLang="ko-KR" sz="2800" dirty="0" smtClean="0"/>
              <a:t>.  </a:t>
            </a:r>
            <a:r>
              <a:rPr lang="ko-KR" altLang="en-US" sz="2800" dirty="0" smtClean="0"/>
              <a:t>박미경 </a:t>
            </a:r>
            <a:r>
              <a:rPr lang="ko-KR" altLang="en-US" sz="1600" dirty="0" smtClean="0"/>
              <a:t> </a:t>
            </a:r>
            <a:endParaRPr lang="en-US" altLang="ko-KR" sz="2800" dirty="0" smtClean="0"/>
          </a:p>
          <a:p>
            <a:pPr algn="ctr"/>
            <a:r>
              <a:rPr lang="en-US" altLang="ko-KR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</a:t>
            </a:r>
            <a:r>
              <a:rPr lang="en-US" altLang="ko-KR" sz="1600" dirty="0" err="1" smtClean="0">
                <a:latin typeface="Times New Roman" pitchFamily="18" charset="0"/>
                <a:cs typeface="Times New Roman" pitchFamily="18" charset="0"/>
              </a:rPr>
              <a:t>Lic</a:t>
            </a:r>
            <a:r>
              <a:rPr lang="en-US" altLang="ko-KR" sz="1600" dirty="0" smtClean="0">
                <a:latin typeface="Times New Roman" pitchFamily="18" charset="0"/>
                <a:cs typeface="Times New Roman" pitchFamily="18" charset="0"/>
              </a:rPr>
              <a:t># 0i15059</a:t>
            </a:r>
            <a:r>
              <a:rPr lang="ko-KR" alt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ko-KR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pic>
        <p:nvPicPr>
          <p:cNvPr id="4" name="Picture 4" descr="E:\6. 광고모음\박미경 광고사진\박미경 no background color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9400" y="2438400"/>
            <a:ext cx="1714500" cy="23251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3017</TotalTime>
  <Words>131</Words>
  <Application>Microsoft Office PowerPoint</Application>
  <PresentationFormat>On-screen Show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Humana OTC  온라인으로 오더 하는 방법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BRAIN HQ</dc:title>
  <dc:creator>Sally</dc:creator>
  <cp:lastModifiedBy>. ..</cp:lastModifiedBy>
  <cp:revision>85</cp:revision>
  <dcterms:created xsi:type="dcterms:W3CDTF">2021-02-18T23:13:13Z</dcterms:created>
  <dcterms:modified xsi:type="dcterms:W3CDTF">2021-08-12T20:11:06Z</dcterms:modified>
</cp:coreProperties>
</file>